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29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774"/>
    <p:restoredTop sz="94648"/>
  </p:normalViewPr>
  <p:slideViewPr>
    <p:cSldViewPr snapToGrid="0" snapToObjects="1">
      <p:cViewPr varScale="1">
        <p:scale>
          <a:sx n="76" d="100"/>
          <a:sy n="76" d="100"/>
        </p:scale>
        <p:origin x="216" y="1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7DCCF-6FD3-CA46-A0C8-FF3FFA38AA67}" type="datetimeFigureOut">
              <a:rPr lang="en-US" smtClean="0"/>
              <a:t>9/1/17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12671-9173-5E41-B713-8DF1BDE85F4A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7DCCF-6FD3-CA46-A0C8-FF3FFA38AA67}" type="datetimeFigureOut">
              <a:rPr lang="en-US" smtClean="0"/>
              <a:t>9/1/17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12671-9173-5E41-B713-8DF1BDE85F4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7DCCF-6FD3-CA46-A0C8-FF3FFA38AA67}" type="datetimeFigureOut">
              <a:rPr lang="en-US" smtClean="0"/>
              <a:t>9/1/17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12671-9173-5E41-B713-8DF1BDE85F4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7DCCF-6FD3-CA46-A0C8-FF3FFA38AA67}" type="datetimeFigureOut">
              <a:rPr lang="en-US" smtClean="0"/>
              <a:t>9/1/17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12671-9173-5E41-B713-8DF1BDE85F4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7DCCF-6FD3-CA46-A0C8-FF3FFA38AA67}" type="datetimeFigureOut">
              <a:rPr lang="en-US" smtClean="0"/>
              <a:t>9/1/17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12671-9173-5E41-B713-8DF1BDE85F4A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5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7DCCF-6FD3-CA46-A0C8-FF3FFA38AA67}" type="datetimeFigureOut">
              <a:rPr lang="en-US" smtClean="0"/>
              <a:t>9/1/17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12671-9173-5E41-B713-8DF1BDE85F4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2867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7DCCF-6FD3-CA46-A0C8-FF3FFA38AA67}" type="datetimeFigureOut">
              <a:rPr lang="en-US" smtClean="0"/>
              <a:t>9/1/17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12671-9173-5E41-B713-8DF1BDE85F4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7DCCF-6FD3-CA46-A0C8-FF3FFA38AA67}" type="datetimeFigureOut">
              <a:rPr lang="en-US" smtClean="0"/>
              <a:t>9/1/17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12671-9173-5E41-B713-8DF1BDE85F4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7DCCF-6FD3-CA46-A0C8-FF3FFA38AA67}" type="datetimeFigureOut">
              <a:rPr lang="en-US" smtClean="0"/>
              <a:t>9/1/17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12671-9173-5E41-B713-8DF1BDE85F4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13E7DCCF-6FD3-CA46-A0C8-FF3FFA38AA67}" type="datetimeFigureOut">
              <a:rPr lang="en-US" smtClean="0"/>
              <a:t>9/1/17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D512671-9173-5E41-B713-8DF1BDE85F4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7DCCF-6FD3-CA46-A0C8-FF3FFA38AA67}" type="datetimeFigureOut">
              <a:rPr lang="en-US" smtClean="0"/>
              <a:t>9/1/17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12671-9173-5E41-B713-8DF1BDE85F4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13E7DCCF-6FD3-CA46-A0C8-FF3FFA38AA67}" type="datetimeFigureOut">
              <a:rPr lang="en-US" smtClean="0"/>
              <a:t>9/1/17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2D512671-9173-5E41-B713-8DF1BDE85F4A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5481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0" r:id="rId1"/>
    <p:sldLayoutId id="2147483931" r:id="rId2"/>
    <p:sldLayoutId id="2147483932" r:id="rId3"/>
    <p:sldLayoutId id="2147483933" r:id="rId4"/>
    <p:sldLayoutId id="2147483934" r:id="rId5"/>
    <p:sldLayoutId id="2147483935" r:id="rId6"/>
    <p:sldLayoutId id="2147483936" r:id="rId7"/>
    <p:sldLayoutId id="2147483937" r:id="rId8"/>
    <p:sldLayoutId id="2147483938" r:id="rId9"/>
    <p:sldLayoutId id="2147483939" r:id="rId10"/>
    <p:sldLayoutId id="2147483940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5600" dirty="0"/>
              <a:t>Domain Specific Sales System Generator with Augmented Reality 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Tudor Zugravu </a:t>
            </a:r>
            <a:endParaRPr lang="en-US" dirty="0"/>
          </a:p>
          <a:p>
            <a:r>
              <a:rPr lang="en-US" dirty="0"/>
              <a:t>Supervisor: Andrew Holyer 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36834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2645834"/>
            <a:ext cx="10058400" cy="2369079"/>
          </a:xfrm>
        </p:spPr>
        <p:txBody>
          <a:bodyPr>
            <a:noAutofit/>
          </a:bodyPr>
          <a:lstStyle/>
          <a:p>
            <a:pPr>
              <a:buFont typeface="Arial" charset="0"/>
              <a:buChar char="•"/>
            </a:pPr>
            <a:r>
              <a:rPr lang="en-US" dirty="0" smtClean="0"/>
              <a:t> </a:t>
            </a:r>
            <a:r>
              <a:rPr lang="en-US" sz="1800" dirty="0" smtClean="0"/>
              <a:t>The success criteria have been satisfied</a:t>
            </a:r>
            <a:endParaRPr lang="en-US" sz="1600" dirty="0" smtClean="0"/>
          </a:p>
          <a:p>
            <a:pPr>
              <a:buFont typeface="Arial" charset="0"/>
              <a:buChar char="•"/>
            </a:pPr>
            <a:r>
              <a:rPr lang="en-US" sz="1800" dirty="0" smtClean="0"/>
              <a:t> The development phases have been described in the final report.</a:t>
            </a:r>
            <a:endParaRPr lang="en-US" sz="1600" dirty="0" smtClean="0"/>
          </a:p>
          <a:p>
            <a:pPr>
              <a:buFont typeface="Arial" charset="0"/>
              <a:buChar char="•"/>
            </a:pPr>
            <a:r>
              <a:rPr lang="en-US" dirty="0"/>
              <a:t> </a:t>
            </a:r>
            <a:r>
              <a:rPr lang="en-US" sz="1800" dirty="0" smtClean="0"/>
              <a:t>Possible further developments include:</a:t>
            </a:r>
          </a:p>
          <a:p>
            <a:pPr lvl="1">
              <a:buFont typeface="Arial" charset="0"/>
              <a:buChar char="•"/>
            </a:pPr>
            <a:r>
              <a:rPr lang="en-US" sz="1600" dirty="0" smtClean="0"/>
              <a:t>Developing an admin interface for managing the offers list.</a:t>
            </a:r>
          </a:p>
          <a:p>
            <a:pPr lvl="1">
              <a:buFont typeface="Arial" charset="0"/>
              <a:buChar char="•"/>
            </a:pPr>
            <a:r>
              <a:rPr lang="en-US" sz="1600" dirty="0" smtClean="0"/>
              <a:t>Database triggers to reset the stock over night.</a:t>
            </a:r>
          </a:p>
          <a:p>
            <a:pPr lvl="1">
              <a:buFont typeface="Arial" charset="0"/>
              <a:buChar char="•"/>
            </a:pPr>
            <a:r>
              <a:rPr lang="en-US" sz="1600" dirty="0" smtClean="0"/>
              <a:t>Data analysis functionalities.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506944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1343024"/>
            <a:ext cx="10058400" cy="2982087"/>
          </a:xfrm>
        </p:spPr>
        <p:txBody>
          <a:bodyPr>
            <a:normAutofit/>
          </a:bodyPr>
          <a:lstStyle/>
          <a:p>
            <a:pPr algn="ctr"/>
            <a:r>
              <a:rPr lang="en-US" sz="5600" dirty="0" smtClean="0"/>
              <a:t>Thank you for your attention!</a:t>
            </a:r>
            <a:br>
              <a:rPr lang="en-US" sz="5600" dirty="0" smtClean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92182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Table of Contents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1580" y="1974322"/>
            <a:ext cx="10058400" cy="4023360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Introduction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Main Body</a:t>
            </a:r>
          </a:p>
          <a:p>
            <a:pPr marL="749808" lvl="1" indent="-457200">
              <a:buFont typeface="+mj-lt"/>
              <a:buAutoNum type="arabicPeriod"/>
            </a:pPr>
            <a:r>
              <a:rPr lang="en-US" dirty="0" smtClean="0"/>
              <a:t>Database Templates</a:t>
            </a:r>
          </a:p>
          <a:p>
            <a:pPr marL="749808" lvl="1" indent="-457200">
              <a:buFont typeface="+mj-lt"/>
              <a:buAutoNum type="arabicPeriod"/>
            </a:pPr>
            <a:r>
              <a:rPr lang="en-US" dirty="0" smtClean="0"/>
              <a:t>Server Template</a:t>
            </a:r>
          </a:p>
          <a:p>
            <a:pPr marL="749808" lvl="1" indent="-457200">
              <a:buFont typeface="+mj-lt"/>
              <a:buAutoNum type="arabicPeriod"/>
            </a:pPr>
            <a:r>
              <a:rPr lang="en-US" dirty="0"/>
              <a:t>iOS Mobile Application Template </a:t>
            </a:r>
            <a:endParaRPr lang="en-US" dirty="0"/>
          </a:p>
          <a:p>
            <a:pPr marL="749808" lvl="1" indent="-457200">
              <a:buFont typeface="+mj-lt"/>
              <a:buAutoNum type="arabicPeriod"/>
            </a:pPr>
            <a:r>
              <a:rPr lang="en-US" dirty="0"/>
              <a:t>Web Application Template </a:t>
            </a:r>
            <a:endParaRPr lang="en-US" dirty="0" smtClean="0"/>
          </a:p>
          <a:p>
            <a:pPr marL="749808" lvl="1" indent="-457200">
              <a:buFont typeface="+mj-lt"/>
              <a:buAutoNum type="arabicPeriod"/>
            </a:pPr>
            <a:r>
              <a:rPr lang="en-US" dirty="0" smtClean="0"/>
              <a:t>Generation System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006009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Introduction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2402948"/>
            <a:ext cx="10058400" cy="3197754"/>
          </a:xfrm>
        </p:spPr>
        <p:txBody>
          <a:bodyPr/>
          <a:lstStyle/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 smtClean="0"/>
              <a:t> Motivation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 typeface="Arial" charset="0"/>
              <a:buChar char="•"/>
            </a:pPr>
            <a:r>
              <a:rPr lang="en-US" dirty="0" smtClean="0"/>
              <a:t>The need to develop a software solution for identified retail business opportunities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 typeface="Arial" charset="0"/>
              <a:buChar char="•"/>
            </a:pPr>
            <a:endParaRPr lang="en-US" dirty="0" smtClean="0"/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 smtClean="0"/>
              <a:t> Aims and Objectives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 typeface="Arial" charset="0"/>
              <a:buChar char="•"/>
            </a:pPr>
            <a:r>
              <a:rPr lang="en-US" dirty="0" smtClean="0"/>
              <a:t>Customisable sales system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 typeface="Arial" charset="0"/>
              <a:buChar char="•"/>
            </a:pPr>
            <a:r>
              <a:rPr lang="en-US" dirty="0" smtClean="0"/>
              <a:t>Database, server, </a:t>
            </a:r>
            <a:r>
              <a:rPr lang="en-US" dirty="0"/>
              <a:t>W</a:t>
            </a:r>
            <a:r>
              <a:rPr lang="en-US" dirty="0" smtClean="0"/>
              <a:t>eb and iOS mobile applications templates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 typeface="Arial" charset="0"/>
              <a:buChar char="•"/>
            </a:pPr>
            <a:endParaRPr lang="en-US" dirty="0" smtClean="0"/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 </a:t>
            </a:r>
            <a:r>
              <a:rPr lang="en-US" dirty="0" smtClean="0"/>
              <a:t>Background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 typeface="Arial" charset="0"/>
              <a:buChar char="•"/>
            </a:pPr>
            <a:r>
              <a:rPr lang="en-US" dirty="0" smtClean="0"/>
              <a:t>Large scope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 typeface="Arial" charset="0"/>
              <a:buChar char="•"/>
            </a:pPr>
            <a:r>
              <a:rPr lang="en-US" dirty="0" smtClean="0"/>
              <a:t>Too Good To Go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75581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Database Templates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945747"/>
            <a:ext cx="4271870" cy="1468966"/>
          </a:xfrm>
        </p:spPr>
        <p:txBody>
          <a:bodyPr>
            <a:noAutofit/>
          </a:bodyPr>
          <a:lstStyle/>
          <a:p>
            <a:pPr>
              <a:buFont typeface="Arial" charset="0"/>
              <a:buChar char="•"/>
            </a:pPr>
            <a:r>
              <a:rPr lang="en-US" dirty="0" smtClean="0"/>
              <a:t> </a:t>
            </a:r>
            <a:r>
              <a:rPr lang="en-US" sz="1800" dirty="0" smtClean="0"/>
              <a:t>6 different types of systems</a:t>
            </a:r>
          </a:p>
          <a:p>
            <a:pPr lvl="1">
              <a:buFont typeface="Arial" charset="0"/>
              <a:buChar char="•"/>
            </a:pPr>
            <a:r>
              <a:rPr lang="en-US" sz="1600" dirty="0" smtClean="0"/>
              <a:t>Location, product or service based</a:t>
            </a:r>
          </a:p>
          <a:p>
            <a:pPr lvl="1">
              <a:buFont typeface="Arial" charset="0"/>
              <a:buChar char="•"/>
            </a:pPr>
            <a:r>
              <a:rPr lang="en-US" sz="1600" dirty="0" smtClean="0"/>
              <a:t>With or without offer categories</a:t>
            </a: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 smtClean="0"/>
              <a:t> </a:t>
            </a:r>
            <a:r>
              <a:rPr lang="en-US" sz="1800" dirty="0" smtClean="0"/>
              <a:t>Service based system with offer categories</a:t>
            </a:r>
          </a:p>
          <a:p>
            <a:pPr lvl="1">
              <a:buFont typeface="Arial" charset="0"/>
              <a:buChar char="•"/>
            </a:pPr>
            <a:r>
              <a:rPr lang="en-US" sz="1600" dirty="0" smtClean="0"/>
              <a:t>Appointments</a:t>
            </a:r>
          </a:p>
          <a:p>
            <a:pPr lvl="1">
              <a:buFont typeface="Arial" charset="0"/>
              <a:buChar char="•"/>
            </a:pPr>
            <a:r>
              <a:rPr lang="en-US" sz="1600" dirty="0" smtClean="0"/>
              <a:t>Trigger</a:t>
            </a:r>
            <a:endParaRPr lang="en-US" sz="1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9150" y="1945747"/>
            <a:ext cx="5786530" cy="3560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2249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Server Template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2831572"/>
            <a:ext cx="10058400" cy="1468966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 smtClean="0"/>
              <a:t> </a:t>
            </a:r>
            <a:r>
              <a:rPr lang="en-US" sz="2600" dirty="0" smtClean="0"/>
              <a:t>The business logic of the system</a:t>
            </a:r>
            <a:endParaRPr lang="en-US" dirty="0"/>
          </a:p>
          <a:p>
            <a:pPr>
              <a:buFont typeface="Arial" charset="0"/>
              <a:buChar char="•"/>
            </a:pPr>
            <a:r>
              <a:rPr lang="en-US" sz="2300" dirty="0" smtClean="0"/>
              <a:t> Middleware between the presentation layer and the database</a:t>
            </a:r>
          </a:p>
          <a:p>
            <a:pPr>
              <a:buFont typeface="Arial" charset="0"/>
              <a:buChar char="•"/>
            </a:pPr>
            <a:r>
              <a:rPr lang="en-US" sz="2300" dirty="0"/>
              <a:t> </a:t>
            </a:r>
            <a:r>
              <a:rPr lang="en-US" sz="2300" dirty="0" smtClean="0"/>
              <a:t>Customisable via a ”config.php” file</a:t>
            </a:r>
            <a:endParaRPr lang="en-US" sz="2300" dirty="0"/>
          </a:p>
        </p:txBody>
      </p:sp>
    </p:spTree>
    <p:extLst>
      <p:ext uri="{BB962C8B-B14F-4D97-AF65-F5344CB8AC3E}">
        <p14:creationId xmlns:p14="http://schemas.microsoft.com/office/powerpoint/2010/main" val="19509919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iOS Mobile Application Template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945746"/>
            <a:ext cx="4271870" cy="3826403"/>
          </a:xfrm>
        </p:spPr>
        <p:txBody>
          <a:bodyPr>
            <a:noAutofit/>
          </a:bodyPr>
          <a:lstStyle/>
          <a:p>
            <a:pPr>
              <a:buFont typeface="Arial" charset="0"/>
              <a:buChar char="•"/>
            </a:pPr>
            <a:r>
              <a:rPr lang="en-US" dirty="0" smtClean="0"/>
              <a:t> </a:t>
            </a:r>
            <a:r>
              <a:rPr lang="en-US" sz="1800" dirty="0" smtClean="0"/>
              <a:t>Main component of the system</a:t>
            </a:r>
          </a:p>
          <a:p>
            <a:pPr>
              <a:buFont typeface="Arial" charset="0"/>
              <a:buChar char="•"/>
            </a:pPr>
            <a:r>
              <a:rPr lang="en-US" sz="1800" dirty="0" smtClean="0"/>
              <a:t> Functionalities included:</a:t>
            </a:r>
          </a:p>
          <a:p>
            <a:pPr lvl="1">
              <a:buFont typeface="Arial" charset="0"/>
              <a:buChar char="•"/>
            </a:pPr>
            <a:r>
              <a:rPr lang="en-US" sz="1600" dirty="0" smtClean="0"/>
              <a:t>Browse offers via a list or a map view</a:t>
            </a:r>
          </a:p>
          <a:p>
            <a:pPr lvl="1">
              <a:buFont typeface="Arial" charset="0"/>
              <a:buChar char="•"/>
            </a:pPr>
            <a:r>
              <a:rPr lang="en-US" sz="1600" dirty="0" smtClean="0"/>
              <a:t>Manage favourites list</a:t>
            </a:r>
          </a:p>
          <a:p>
            <a:pPr lvl="1">
              <a:buFont typeface="Arial" charset="0"/>
              <a:buChar char="•"/>
            </a:pPr>
            <a:r>
              <a:rPr lang="en-US" sz="1600" dirty="0" smtClean="0"/>
              <a:t>Provide rating score for offers</a:t>
            </a:r>
          </a:p>
          <a:p>
            <a:pPr lvl="1">
              <a:buFont typeface="Arial" charset="0"/>
              <a:buChar char="•"/>
            </a:pPr>
            <a:r>
              <a:rPr lang="en-US" sz="1600" dirty="0" smtClean="0"/>
              <a:t>Offer purchasing</a:t>
            </a:r>
          </a:p>
          <a:p>
            <a:pPr lvl="1">
              <a:buFont typeface="Arial" charset="0"/>
              <a:buChar char="•"/>
            </a:pPr>
            <a:r>
              <a:rPr lang="en-US" sz="1600" dirty="0" smtClean="0"/>
              <a:t>Appointment setting</a:t>
            </a:r>
          </a:p>
          <a:p>
            <a:pPr lvl="1">
              <a:buFont typeface="Arial" charset="0"/>
              <a:buChar char="•"/>
            </a:pPr>
            <a:r>
              <a:rPr lang="en-US" sz="1600" dirty="0" smtClean="0"/>
              <a:t>Profile editing and credit management</a:t>
            </a:r>
          </a:p>
          <a:p>
            <a:pPr lvl="1">
              <a:buFont typeface="Arial" charset="0"/>
              <a:buChar char="•"/>
            </a:pPr>
            <a:r>
              <a:rPr lang="en-US" sz="1600" dirty="0" smtClean="0"/>
              <a:t>User session storing</a:t>
            </a:r>
          </a:p>
          <a:p>
            <a:pPr lvl="1">
              <a:buFont typeface="Arial" charset="0"/>
              <a:buChar char="•"/>
            </a:pPr>
            <a:r>
              <a:rPr lang="en-US" sz="1600" dirty="0" smtClean="0"/>
              <a:t>Receipt redeeming</a:t>
            </a:r>
          </a:p>
          <a:p>
            <a:pPr lvl="1">
              <a:buFont typeface="Arial" charset="0"/>
              <a:buChar char="•"/>
            </a:pPr>
            <a:r>
              <a:rPr lang="en-US" sz="1600" dirty="0" smtClean="0"/>
              <a:t>Geolocation and local notifications</a:t>
            </a:r>
          </a:p>
          <a:p>
            <a:pPr lvl="1">
              <a:buFont typeface="Arial" charset="0"/>
              <a:buChar char="•"/>
            </a:pPr>
            <a:r>
              <a:rPr lang="en-US" sz="1600" dirty="0" smtClean="0"/>
              <a:t>Multiple navigation options including Augmented Reality directions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3563" y="1945747"/>
            <a:ext cx="5512117" cy="4134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0951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iOS Mobile Application Template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2500311"/>
            <a:ext cx="4271870" cy="2769128"/>
          </a:xfrm>
        </p:spPr>
        <p:txBody>
          <a:bodyPr>
            <a:noAutofit/>
          </a:bodyPr>
          <a:lstStyle/>
          <a:p>
            <a:pPr>
              <a:buFont typeface="Arial" charset="0"/>
              <a:buChar char="•"/>
            </a:pPr>
            <a:r>
              <a:rPr lang="en-US" dirty="0" smtClean="0"/>
              <a:t> </a:t>
            </a:r>
            <a:r>
              <a:rPr lang="en-US" sz="1800" dirty="0" smtClean="0"/>
              <a:t>Augmented Reality navigation system</a:t>
            </a:r>
          </a:p>
          <a:p>
            <a:pPr lvl="1">
              <a:buFont typeface="Arial" charset="0"/>
              <a:buChar char="•"/>
            </a:pPr>
            <a:r>
              <a:rPr lang="en-US" sz="1600" dirty="0" smtClean="0"/>
              <a:t>The “Starting Point” is the device’s current location</a:t>
            </a:r>
          </a:p>
          <a:p>
            <a:pPr lvl="1">
              <a:buFont typeface="Arial" charset="0"/>
              <a:buChar char="•"/>
            </a:pPr>
            <a:r>
              <a:rPr lang="en-US" sz="1600" dirty="0" smtClean="0"/>
              <a:t>The checkpoints are the step-by-step directions that need to be followed</a:t>
            </a:r>
          </a:p>
          <a:p>
            <a:pPr lvl="1">
              <a:buFont typeface="Arial" charset="0"/>
              <a:buChar char="•"/>
            </a:pPr>
            <a:r>
              <a:rPr lang="en-US" sz="1600" dirty="0" smtClean="0"/>
              <a:t>The “Final Destination” is the location of the specific vendor</a:t>
            </a:r>
          </a:p>
          <a:p>
            <a:pPr>
              <a:buFont typeface="Arial" charset="0"/>
              <a:buChar char="•"/>
            </a:pPr>
            <a:r>
              <a:rPr lang="en-US" dirty="0"/>
              <a:t> </a:t>
            </a:r>
            <a:r>
              <a:rPr lang="en-US" dirty="0" smtClean="0"/>
              <a:t>Uses the device’s location services, gyroscope sensors and back camera.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0180" y="1983314"/>
            <a:ext cx="2138187" cy="3803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2867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Application Template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2645834"/>
            <a:ext cx="4271870" cy="2369079"/>
          </a:xfrm>
        </p:spPr>
        <p:txBody>
          <a:bodyPr>
            <a:noAutofit/>
          </a:bodyPr>
          <a:lstStyle/>
          <a:p>
            <a:pPr>
              <a:buFont typeface="Arial" charset="0"/>
              <a:buChar char="•"/>
            </a:pPr>
            <a:r>
              <a:rPr lang="en-US" dirty="0" smtClean="0"/>
              <a:t> </a:t>
            </a:r>
            <a:r>
              <a:rPr lang="en-US" sz="1800" dirty="0" smtClean="0"/>
              <a:t>Second presentation platform</a:t>
            </a:r>
          </a:p>
          <a:p>
            <a:pPr>
              <a:buFont typeface="Arial" charset="0"/>
              <a:buChar char="•"/>
            </a:pPr>
            <a:r>
              <a:rPr lang="en-US" sz="1800" dirty="0" smtClean="0"/>
              <a:t> Same functionalities as the iOS application</a:t>
            </a:r>
          </a:p>
          <a:p>
            <a:pPr lvl="1">
              <a:buFont typeface="Arial" charset="0"/>
              <a:buChar char="•"/>
            </a:pPr>
            <a:r>
              <a:rPr lang="en-US" sz="1600" dirty="0" smtClean="0"/>
              <a:t>Except the Augmented Reality navigation and receipt redeeming</a:t>
            </a:r>
          </a:p>
          <a:p>
            <a:pPr>
              <a:buFont typeface="Arial" charset="0"/>
              <a:buChar char="•"/>
            </a:pPr>
            <a:r>
              <a:rPr lang="en-US" dirty="0"/>
              <a:t> </a:t>
            </a:r>
            <a:r>
              <a:rPr lang="en-US" sz="1800" dirty="0" smtClean="0"/>
              <a:t>To be deployed next to the server component</a:t>
            </a:r>
            <a:endParaRPr lang="en-US" sz="1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1745" y="2445809"/>
            <a:ext cx="5243935" cy="277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809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Generation System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2645834"/>
            <a:ext cx="10058400" cy="2369079"/>
          </a:xfrm>
        </p:spPr>
        <p:txBody>
          <a:bodyPr>
            <a:noAutofit/>
          </a:bodyPr>
          <a:lstStyle/>
          <a:p>
            <a:pPr>
              <a:buFont typeface="Arial" charset="0"/>
              <a:buChar char="•"/>
            </a:pPr>
            <a:r>
              <a:rPr lang="en-US" dirty="0" smtClean="0"/>
              <a:t> </a:t>
            </a:r>
            <a:r>
              <a:rPr lang="en-US" sz="1800" dirty="0" smtClean="0"/>
              <a:t>Takes input from potential clients</a:t>
            </a:r>
          </a:p>
          <a:p>
            <a:pPr lvl="1">
              <a:buFont typeface="Arial" charset="0"/>
              <a:buChar char="•"/>
            </a:pPr>
            <a:r>
              <a:rPr lang="en-US" sz="1600" dirty="0" err="1" smtClean="0"/>
              <a:t>Customisation</a:t>
            </a:r>
            <a:r>
              <a:rPr lang="en-US" sz="1600" dirty="0" smtClean="0"/>
              <a:t> criteria</a:t>
            </a:r>
          </a:p>
          <a:p>
            <a:pPr lvl="1">
              <a:buFont typeface="Arial" charset="0"/>
              <a:buChar char="•"/>
            </a:pPr>
            <a:r>
              <a:rPr lang="en-US" sz="1600" dirty="0" smtClean="0"/>
              <a:t>System type</a:t>
            </a:r>
          </a:p>
          <a:p>
            <a:pPr lvl="1">
              <a:buFont typeface="Arial" charset="0"/>
              <a:buChar char="•"/>
            </a:pPr>
            <a:r>
              <a:rPr lang="en-US" sz="1600" dirty="0" smtClean="0"/>
              <a:t>Optional functionalities</a:t>
            </a:r>
          </a:p>
          <a:p>
            <a:pPr>
              <a:buFont typeface="Arial" charset="0"/>
              <a:buChar char="•"/>
            </a:pPr>
            <a:r>
              <a:rPr lang="en-US" sz="1800" dirty="0" smtClean="0"/>
              <a:t> Generates a complete solution that can be downloaded.</a:t>
            </a:r>
            <a:endParaRPr lang="en-US" sz="1600" dirty="0" smtClean="0"/>
          </a:p>
          <a:p>
            <a:pPr>
              <a:buFont typeface="Arial" charset="0"/>
              <a:buChar char="•"/>
            </a:pPr>
            <a:r>
              <a:rPr lang="en-US" dirty="0"/>
              <a:t> </a:t>
            </a:r>
            <a:r>
              <a:rPr lang="en-US" sz="1800" dirty="0" smtClean="0"/>
              <a:t>Provides step-by-step instructions on how to deploy the end system.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445952727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217</TotalTime>
  <Words>361</Words>
  <Application>Microsoft Macintosh PowerPoint</Application>
  <PresentationFormat>Widescreen</PresentationFormat>
  <Paragraphs>73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Calibri</vt:lpstr>
      <vt:lpstr>Calibri Light</vt:lpstr>
      <vt:lpstr>Arial</vt:lpstr>
      <vt:lpstr>Retrospect</vt:lpstr>
      <vt:lpstr>Domain Specific Sales System Generator with Augmented Reality  </vt:lpstr>
      <vt:lpstr>Table of Contents</vt:lpstr>
      <vt:lpstr>Introduction</vt:lpstr>
      <vt:lpstr>Database Templates</vt:lpstr>
      <vt:lpstr>Server Template</vt:lpstr>
      <vt:lpstr>iOS Mobile Application Template</vt:lpstr>
      <vt:lpstr>iOS Mobile Application Template</vt:lpstr>
      <vt:lpstr>Web Application Template</vt:lpstr>
      <vt:lpstr>Generation System</vt:lpstr>
      <vt:lpstr>Conclusion</vt:lpstr>
      <vt:lpstr>Thank you for your attention! </vt:lpstr>
    </vt:vector>
  </TitlesOfParts>
  <Company/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Domain Specific Sales System Generator with Augmented Reality  </dc:title>
  <dc:creator>Zugravu, Tudor</dc:creator>
  <cp:lastModifiedBy>Zugravu, Tudor</cp:lastModifiedBy>
  <cp:revision>16</cp:revision>
  <dcterms:created xsi:type="dcterms:W3CDTF">2017-09-01T10:29:03Z</dcterms:created>
  <dcterms:modified xsi:type="dcterms:W3CDTF">2017-09-01T14:06:31Z</dcterms:modified>
</cp:coreProperties>
</file>